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7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7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5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4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4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35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0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85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43" r:id="rId6"/>
    <p:sldLayoutId id="2147483738" r:id="rId7"/>
    <p:sldLayoutId id="2147483739" r:id="rId8"/>
    <p:sldLayoutId id="2147483740" r:id="rId9"/>
    <p:sldLayoutId id="2147483742" r:id="rId10"/>
    <p:sldLayoutId id="214748374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krsman/DIGCRE-HS21-Anime-Face-GA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wern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Abstrakter Hintergrund aus Gitter">
            <a:extLst>
              <a:ext uri="{FF2B5EF4-FFF2-40B4-BE49-F238E27FC236}">
                <a16:creationId xmlns:a16="http://schemas.microsoft.com/office/drawing/2014/main" id="{3370F047-6CF4-4BF9-B502-AF2711EDF6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ADACDD-150D-493D-955F-5F4576E73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r>
              <a:rPr lang="en-CH" sz="4000" dirty="0"/>
              <a:t>Anime Face GAN Project</a:t>
            </a:r>
            <a:endParaRPr lang="de-CH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B8645B-4F2D-4DC8-AA42-C26346952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2580305"/>
            <a:ext cx="2983158" cy="876300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rgbClr val="FFFFFF"/>
                </a:solidFill>
              </a:rPr>
              <a:t>DIGCRE HS21</a:t>
            </a:r>
          </a:p>
          <a:p>
            <a:r>
              <a:rPr lang="en-CH" dirty="0">
                <a:solidFill>
                  <a:srgbClr val="FFFFFF"/>
                </a:solidFill>
              </a:rPr>
              <a:t>Filip Krsmanovic</a:t>
            </a:r>
            <a:endParaRPr lang="de-CH" dirty="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480C3-21A7-43F5-9070-D4ACB7435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0EC083-0A53-4954-B40D-58DE716A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0B7F4D-C85E-48A0-96DF-660635DF2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ED81EDB-4C09-4811-9DC9-0E1902402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D912B6-9DD8-4B07-B08A-82FE15F36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56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1D1A6-66D2-4C99-97FB-673126E7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 Linear Interpolation with 7 seeds</a:t>
            </a:r>
            <a:endParaRPr lang="de-CH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00AEB7C-3A43-45A6-AA40-063E6F65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2492375"/>
            <a:ext cx="3302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5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F2C73-761A-4A59-A754-32E47E6F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Difficulties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14913E-2371-4DD0-828F-1914445C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Dataset size during training</a:t>
            </a:r>
          </a:p>
          <a:p>
            <a:r>
              <a:rPr lang="en-CH" dirty="0"/>
              <a:t>Crashes</a:t>
            </a:r>
          </a:p>
          <a:p>
            <a:r>
              <a:rPr lang="en-CH" dirty="0"/>
              <a:t>Deploying the model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410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DA059-EC77-419B-B79D-4EF574C4C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18472"/>
            <a:ext cx="9493249" cy="1577975"/>
          </a:xfrm>
        </p:spPr>
        <p:txBody>
          <a:bodyPr/>
          <a:lstStyle/>
          <a:p>
            <a:r>
              <a:rPr lang="en-CH" dirty="0" err="1">
                <a:hlinkClick r:id="rId2"/>
              </a:rPr>
              <a:t>Github</a:t>
            </a:r>
            <a:r>
              <a:rPr lang="en-CH" dirty="0">
                <a:hlinkClick r:id="rId2"/>
              </a:rPr>
              <a:t> Repo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145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E83A3-4692-4B31-8FC7-B3C6CD69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Project idea: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C3B34-1A05-4E17-9FD5-7C2B28885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First Idea -&gt; Generating whole Anime-Characters </a:t>
            </a:r>
          </a:p>
          <a:p>
            <a:pPr lvl="1">
              <a:buFont typeface="Consolas" panose="020B0609020204030204" pitchFamily="49" charset="0"/>
              <a:buChar char="-"/>
            </a:pPr>
            <a:r>
              <a:rPr lang="en-CH" dirty="0"/>
              <a:t>Bailed because training time would take too long for good results...</a:t>
            </a:r>
          </a:p>
          <a:p>
            <a:r>
              <a:rPr lang="en-CH" dirty="0"/>
              <a:t>Second Idea and taken -&gt; Anime Faces</a:t>
            </a:r>
          </a:p>
          <a:p>
            <a:pPr lvl="1"/>
            <a:r>
              <a:rPr lang="en-CH" dirty="0"/>
              <a:t>Whole process from preparing dataset to actual training </a:t>
            </a:r>
          </a:p>
        </p:txBody>
      </p:sp>
    </p:spTree>
    <p:extLst>
      <p:ext uri="{BB962C8B-B14F-4D97-AF65-F5344CB8AC3E}">
        <p14:creationId xmlns:p14="http://schemas.microsoft.com/office/powerpoint/2010/main" val="82928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0554C-B0B5-4401-9C4C-6A895A86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From Zero to Anime Face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99667E-FFF9-4732-BCAD-CB7A46D1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sz="2000" b="1" dirty="0"/>
              <a:t>Finding a huge amount of images...</a:t>
            </a:r>
            <a:endParaRPr lang="en-CH" b="1" dirty="0"/>
          </a:p>
          <a:p>
            <a:r>
              <a:rPr lang="en-CH" dirty="0"/>
              <a:t>Torrented 33 GB of pictures from </a:t>
            </a:r>
            <a:r>
              <a:rPr lang="en-CH" dirty="0">
                <a:hlinkClick r:id="rId2"/>
              </a:rPr>
              <a:t>www.gwern.net</a:t>
            </a:r>
            <a:r>
              <a:rPr lang="en-CH" dirty="0"/>
              <a:t> (300k images)</a:t>
            </a:r>
          </a:p>
          <a:p>
            <a:endParaRPr lang="en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7725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0554C-B0B5-4401-9C4C-6A895A86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From Zero to Anime Face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99667E-FFF9-4732-BCAD-CB7A46D1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2"/>
            <a:ext cx="5794374" cy="3854167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/>
              <a:t>Preparing the Dataset</a:t>
            </a:r>
            <a:endParaRPr lang="en-CH" b="1" dirty="0"/>
          </a:p>
          <a:p>
            <a:r>
              <a:rPr lang="en-CH" dirty="0"/>
              <a:t>Step 1: Detecting the Faces from the image with OpenCV detector</a:t>
            </a:r>
          </a:p>
          <a:p>
            <a:endParaRPr lang="en-CH" dirty="0"/>
          </a:p>
          <a:p>
            <a:endParaRPr lang="de-CH" dirty="0"/>
          </a:p>
        </p:txBody>
      </p:sp>
      <p:pic>
        <p:nvPicPr>
          <p:cNvPr id="5" name="Grafik 4" descr="Ein Bild, das Text, darstellend enthält.&#10;&#10;Automatisch generierte Beschreibung">
            <a:extLst>
              <a:ext uri="{FF2B5EF4-FFF2-40B4-BE49-F238E27FC236}">
                <a16:creationId xmlns:a16="http://schemas.microsoft.com/office/drawing/2014/main" id="{BB48CB35-103F-4B2F-AE08-F135132F0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0" b="1232"/>
          <a:stretch/>
        </p:blipFill>
        <p:spPr>
          <a:xfrm>
            <a:off x="7013574" y="2648750"/>
            <a:ext cx="4359276" cy="343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0554C-B0B5-4401-9C4C-6A895A86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From Zero to Anime Face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99667E-FFF9-4732-BCAD-CB7A46D1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2"/>
            <a:ext cx="9493250" cy="1014448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/>
              <a:t>Preparing the Dataset</a:t>
            </a:r>
          </a:p>
          <a:p>
            <a:r>
              <a:rPr lang="en-CH" dirty="0"/>
              <a:t>Step 2: Upscaling the images with waifu2xx </a:t>
            </a:r>
            <a:r>
              <a:rPr lang="en-CH" dirty="0" err="1"/>
              <a:t>ncnn</a:t>
            </a:r>
            <a:r>
              <a:rPr lang="en-CH" dirty="0"/>
              <a:t> Vulkan </a:t>
            </a:r>
          </a:p>
          <a:p>
            <a:endParaRPr lang="en-CH" dirty="0"/>
          </a:p>
          <a:p>
            <a:endParaRPr lang="de-CH" dirty="0"/>
          </a:p>
        </p:txBody>
      </p:sp>
      <p:pic>
        <p:nvPicPr>
          <p:cNvPr id="5" name="Grafik 4" descr="Ein Bild, das Text, Puppe enthält.&#10;&#10;Automatisch generierte Beschreibung">
            <a:extLst>
              <a:ext uri="{FF2B5EF4-FFF2-40B4-BE49-F238E27FC236}">
                <a16:creationId xmlns:a16="http://schemas.microsoft.com/office/drawing/2014/main" id="{2A7F8F08-AD06-4132-8A63-4EAA0F1FC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23739"/>
            <a:ext cx="2591285" cy="1858292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547C92-6787-4E06-9826-11D95E035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471" y="3429000"/>
            <a:ext cx="4117838" cy="29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0554C-B0B5-4401-9C4C-6A895A86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From Zero to Anime Face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99667E-FFF9-4732-BCAD-CB7A46D1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2"/>
            <a:ext cx="9493250" cy="1014448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/>
              <a:t>Preparing the Dataset</a:t>
            </a:r>
          </a:p>
          <a:p>
            <a:r>
              <a:rPr lang="en-CH" dirty="0"/>
              <a:t>Step 3: Getting all images to 512x512 with Microsoft </a:t>
            </a:r>
            <a:r>
              <a:rPr lang="en-CH" dirty="0" err="1"/>
              <a:t>PowerToys</a:t>
            </a:r>
            <a:endParaRPr lang="en-CH" dirty="0"/>
          </a:p>
          <a:p>
            <a:endParaRPr lang="en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970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0554C-B0B5-4401-9C4C-6A895A86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From Zero to Anime Face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99667E-FFF9-4732-BCAD-CB7A46D1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2"/>
            <a:ext cx="9493250" cy="3087088"/>
          </a:xfrm>
        </p:spPr>
        <p:txBody>
          <a:bodyPr/>
          <a:lstStyle/>
          <a:p>
            <a:pPr marL="0" indent="0">
              <a:buNone/>
            </a:pPr>
            <a:r>
              <a:rPr lang="en-CH" sz="2000" b="1" dirty="0"/>
              <a:t>Training</a:t>
            </a:r>
          </a:p>
          <a:p>
            <a:r>
              <a:rPr lang="en-CH" dirty="0"/>
              <a:t>Step 1: Finding a .</a:t>
            </a:r>
            <a:r>
              <a:rPr lang="en-CH" dirty="0" err="1"/>
              <a:t>pkl</a:t>
            </a:r>
            <a:r>
              <a:rPr lang="en-CH" dirty="0"/>
              <a:t> model</a:t>
            </a:r>
          </a:p>
          <a:p>
            <a:r>
              <a:rPr lang="en-CH" dirty="0"/>
              <a:t>Step 2: Setting up the </a:t>
            </a:r>
            <a:r>
              <a:rPr lang="en-CH" dirty="0" err="1"/>
              <a:t>colab</a:t>
            </a:r>
            <a:r>
              <a:rPr lang="en-CH" dirty="0"/>
              <a:t> notebook</a:t>
            </a:r>
          </a:p>
          <a:p>
            <a:r>
              <a:rPr lang="en-CH" dirty="0"/>
              <a:t>Step 3: Actual training (47.5 hours)</a:t>
            </a:r>
          </a:p>
          <a:p>
            <a:endParaRPr lang="en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403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0554C-B0B5-4401-9C4C-6A895A86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64160"/>
            <a:ext cx="9493249" cy="734060"/>
          </a:xfrm>
        </p:spPr>
        <p:txBody>
          <a:bodyPr>
            <a:normAutofit fontScale="90000"/>
          </a:bodyPr>
          <a:lstStyle/>
          <a:p>
            <a:r>
              <a:rPr lang="en-CH" dirty="0"/>
              <a:t>Results</a:t>
            </a:r>
            <a:endParaRPr lang="de-CH" dirty="0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290F6FF-EBBF-4E7F-AD1D-DC946E04A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00" y="1193840"/>
            <a:ext cx="10125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5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0554C-B0B5-4401-9C4C-6A895A86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64160"/>
            <a:ext cx="9493249" cy="734060"/>
          </a:xfrm>
        </p:spPr>
        <p:txBody>
          <a:bodyPr>
            <a:normAutofit fontScale="90000"/>
          </a:bodyPr>
          <a:lstStyle/>
          <a:p>
            <a:r>
              <a:rPr lang="en-CH" dirty="0"/>
              <a:t>Results</a:t>
            </a:r>
            <a:endParaRPr lang="de-CH" dirty="0"/>
          </a:p>
        </p:txBody>
      </p:sp>
      <p:pic>
        <p:nvPicPr>
          <p:cNvPr id="5" name="Grafik 4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05B19124-9634-43C7-AE62-8440CA0F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00" y="1193840"/>
            <a:ext cx="10125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66043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Breitbild</PresentationFormat>
  <Paragraphs>33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Consolas</vt:lpstr>
      <vt:lpstr>Franklin Gothic Heavy</vt:lpstr>
      <vt:lpstr>StreetscapeVTI</vt:lpstr>
      <vt:lpstr>Anime Face GAN Project</vt:lpstr>
      <vt:lpstr>Project idea:</vt:lpstr>
      <vt:lpstr>From Zero to Anime Face</vt:lpstr>
      <vt:lpstr>From Zero to Anime Face</vt:lpstr>
      <vt:lpstr>From Zero to Anime Face</vt:lpstr>
      <vt:lpstr>From Zero to Anime Face</vt:lpstr>
      <vt:lpstr>From Zero to Anime Face</vt:lpstr>
      <vt:lpstr>Results</vt:lpstr>
      <vt:lpstr>Results</vt:lpstr>
      <vt:lpstr> Linear Interpolation with 7 seeds</vt:lpstr>
      <vt:lpstr>Difficulties</vt:lpstr>
      <vt:lpstr>Github Repo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 Face GAN Project</dc:title>
  <dc:creator>Krsmanovic Filip I.BSCWI.2001</dc:creator>
  <cp:lastModifiedBy>Krsmanovic Filip I.BSCWI.2001</cp:lastModifiedBy>
  <cp:revision>6</cp:revision>
  <dcterms:created xsi:type="dcterms:W3CDTF">2022-01-18T00:50:59Z</dcterms:created>
  <dcterms:modified xsi:type="dcterms:W3CDTF">2022-01-18T01:22:21Z</dcterms:modified>
</cp:coreProperties>
</file>